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972800" cy="5742432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59" y="640080"/>
            <a:ext cx="9326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42296B"/>
                </a:solidFill>
                <a:latin typeface="Spline Sans Mono"/>
              </a:rPr>
              <a:t>FIELD NOTE · 001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59" y="1325880"/>
            <a:ext cx="9326880" cy="1508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>
                <a:solidFill>
                  <a:srgbClr val="170D33"/>
                </a:solidFill>
                <a:latin typeface="Newsreader"/>
              </a:rPr>
              <a:t>A strong editorial headline can live here.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59" y="4599432"/>
            <a:ext cx="9326880" cy="13716"/>
          </a:xfrm>
          <a:prstGeom prst="rect">
            <a:avLst/>
          </a:prstGeom>
          <a:solidFill>
            <a:srgbClr val="DCE5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59" y="4828032"/>
            <a:ext cx="9326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04A59"/>
                </a:solidFill>
                <a:latin typeface="Spline Sans Mono"/>
              </a:rPr>
              <a:t>DOMINION AI · AI.DOMINIONEQUITY.COM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Editorial Link Card Editable</dc:title>
  <dc:subject>Dominion AI editable partner template, version 2026.09</dc:subject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